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86" d="100"/>
          <a:sy n="86" d="100"/>
        </p:scale>
        <p:origin x="840" y="-3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2441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94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34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7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379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036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692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621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73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91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41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16315-332C-4CDE-8DFD-93B22C7AB65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3EF90-3050-4C8D-A43B-EDF4975C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18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mailto:eliane.destin@aphp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Image 2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2" y="154709"/>
            <a:ext cx="2278091" cy="1092200"/>
          </a:xfrm>
          <a:prstGeom prst="rect">
            <a:avLst/>
          </a:prstGeom>
        </p:spPr>
      </p:pic>
      <p:pic>
        <p:nvPicPr>
          <p:cNvPr id="28" name="Image 2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650" y="200602"/>
            <a:ext cx="2493386" cy="1046307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5521036" y="1828336"/>
            <a:ext cx="6096000" cy="15741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fr-F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Sité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Hôpital SAINT –ANTOINE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186 Rue du Faubourg St Antoine – 75012 PARIS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Métro 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Reuilly Diderot (1 et 8) – Faidherbe-</a:t>
            </a:r>
            <a:r>
              <a:rPr lang="fr-F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Chaligny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(8) </a:t>
            </a: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RER 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Paris Gare de Lyon (Ligne A)</a:t>
            </a: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 :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Faidherbe-chaligny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(46 – 86) –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Hopital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 Antoine (57)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Zone de texte 2"/>
          <p:cNvSpPr txBox="1">
            <a:spLocks noChangeArrowheads="1"/>
          </p:cNvSpPr>
          <p:nvPr/>
        </p:nvSpPr>
        <p:spPr bwMode="auto">
          <a:xfrm>
            <a:off x="436418" y="3592879"/>
            <a:ext cx="11180618" cy="49876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POSTE Masseur(se)-kinésithérapeute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400" dirty="0">
                <a:solidFill>
                  <a:srgbClr val="FF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Zone de texte 2"/>
          <p:cNvSpPr txBox="1">
            <a:spLocks noChangeArrowheads="1"/>
          </p:cNvSpPr>
          <p:nvPr/>
        </p:nvSpPr>
        <p:spPr bwMode="auto">
          <a:xfrm>
            <a:off x="3432696" y="6624816"/>
            <a:ext cx="8203015" cy="31822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</a:t>
            </a:r>
            <a:r>
              <a:rPr lang="fr-FR" sz="1600" b="1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 SERVICE ET DE L’EQUIPE</a:t>
            </a:r>
            <a:endParaRPr lang="fr-F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b="1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36418" y="6624580"/>
            <a:ext cx="2930237" cy="318222"/>
          </a:xfrm>
          <a:prstGeom prst="rect">
            <a:avLst/>
          </a:prstGeom>
          <a:solidFill>
            <a:srgbClr val="CC00FF"/>
          </a:solidFill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436418" y="7082091"/>
            <a:ext cx="114762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 smtClean="0"/>
              <a:t>Service situé au centre de l’hôpital ( une salle excentrée en Médecine interne )</a:t>
            </a:r>
          </a:p>
          <a:p>
            <a:pPr lvl="0"/>
            <a:r>
              <a:rPr lang="fr-FR" dirty="0" smtClean="0"/>
              <a:t>18 </a:t>
            </a:r>
            <a:r>
              <a:rPr lang="fr-FR" dirty="0"/>
              <a:t>Masseurs-kinésithérapeutes (MK : temps partiel) </a:t>
            </a:r>
          </a:p>
          <a:p>
            <a:pPr lvl="0"/>
            <a:r>
              <a:rPr lang="fr-FR" dirty="0"/>
              <a:t>1 </a:t>
            </a:r>
            <a:r>
              <a:rPr lang="fr-FR"/>
              <a:t>Orthophoniste </a:t>
            </a:r>
            <a:r>
              <a:rPr lang="fr-FR" smtClean="0"/>
              <a:t> </a:t>
            </a:r>
            <a:r>
              <a:rPr lang="fr-FR" dirty="0" smtClean="0"/>
              <a:t>1 Ergothérapeute ,maîtres de stage Pédicures-Podologues et Ostéopathes</a:t>
            </a:r>
            <a:endParaRPr lang="fr-FR" dirty="0"/>
          </a:p>
          <a:p>
            <a:pPr lvl="0"/>
            <a:r>
              <a:rPr lang="fr-FR" dirty="0"/>
              <a:t>1 Agent accueil et entretien </a:t>
            </a:r>
          </a:p>
          <a:p>
            <a:r>
              <a:rPr lang="fr-FR" dirty="0"/>
              <a:t>1 Cadre de santé </a:t>
            </a:r>
            <a:r>
              <a:rPr lang="fr-FR" dirty="0" smtClean="0"/>
              <a:t>à contacter pour les recrutements  ; </a:t>
            </a:r>
            <a:r>
              <a:rPr lang="fr-FR" u="sng" dirty="0" smtClean="0">
                <a:hlinkClick r:id="rId4"/>
              </a:rPr>
              <a:t>eliane.destin@aphp.fr</a:t>
            </a:r>
            <a:r>
              <a:rPr lang="fr-FR" dirty="0" smtClean="0"/>
              <a:t>  </a:t>
            </a:r>
            <a:r>
              <a:rPr lang="fr-FR" dirty="0"/>
              <a:t>Té: 01 49 28 34 06</a:t>
            </a:r>
          </a:p>
          <a:p>
            <a:pPr lvl="0"/>
            <a:endParaRPr lang="fr-FR" dirty="0"/>
          </a:p>
        </p:txBody>
      </p:sp>
      <p:sp>
        <p:nvSpPr>
          <p:cNvPr id="46" name="ZoneTexte 45"/>
          <p:cNvSpPr txBox="1"/>
          <p:nvPr/>
        </p:nvSpPr>
        <p:spPr>
          <a:xfrm>
            <a:off x="805988" y="10481826"/>
            <a:ext cx="10540885" cy="1246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588818" y="9751213"/>
            <a:ext cx="1097730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Prise en charge de pathologies aigues chez l’adulte dans 20 </a:t>
            </a:r>
            <a:r>
              <a:rPr lang="fr-FR" dirty="0"/>
              <a:t>services /</a:t>
            </a:r>
            <a:r>
              <a:rPr lang="fr-FR" dirty="0" smtClean="0"/>
              <a:t>unités Services ,ETP, consultation </a:t>
            </a:r>
            <a:r>
              <a:rPr lang="fr-FR" dirty="0"/>
              <a:t>externe  sur </a:t>
            </a:r>
            <a:r>
              <a:rPr lang="fr-FR" dirty="0" smtClean="0"/>
              <a:t>plateau </a:t>
            </a:r>
            <a:r>
              <a:rPr lang="fr-FR" dirty="0"/>
              <a:t>technique </a:t>
            </a:r>
            <a:r>
              <a:rPr lang="fr-FR" dirty="0" smtClean="0"/>
              <a:t>:</a:t>
            </a:r>
            <a:endParaRPr lang="fr-FR" dirty="0"/>
          </a:p>
          <a:p>
            <a:pPr lvl="2"/>
            <a:r>
              <a:rPr lang="fr-FR" dirty="0"/>
              <a:t>•Cardiologie </a:t>
            </a:r>
          </a:p>
          <a:p>
            <a:pPr lvl="2"/>
            <a:r>
              <a:rPr lang="fr-FR" dirty="0"/>
              <a:t>•</a:t>
            </a:r>
            <a:r>
              <a:rPr lang="fr-FR" dirty="0" smtClean="0"/>
              <a:t>Neurologie, </a:t>
            </a:r>
            <a:r>
              <a:rPr lang="fr-FR" dirty="0"/>
              <a:t>Psychiatrie </a:t>
            </a:r>
          </a:p>
          <a:p>
            <a:pPr lvl="2"/>
            <a:r>
              <a:rPr lang="fr-FR" dirty="0"/>
              <a:t>•Chirurgie orthopédique et </a:t>
            </a:r>
            <a:r>
              <a:rPr lang="fr-FR" dirty="0" smtClean="0"/>
              <a:t>traumatologique, </a:t>
            </a:r>
            <a:r>
              <a:rPr lang="fr-FR" dirty="0"/>
              <a:t>générale et digestive </a:t>
            </a:r>
          </a:p>
          <a:p>
            <a:pPr lvl="2"/>
            <a:r>
              <a:rPr lang="fr-FR" dirty="0" smtClean="0"/>
              <a:t>•Réanimation </a:t>
            </a:r>
            <a:r>
              <a:rPr lang="fr-FR" dirty="0"/>
              <a:t>chirurgicale </a:t>
            </a:r>
            <a:r>
              <a:rPr lang="fr-FR" dirty="0" smtClean="0"/>
              <a:t> • </a:t>
            </a:r>
            <a:r>
              <a:rPr lang="fr-FR" dirty="0"/>
              <a:t>Réanimation médicale</a:t>
            </a:r>
          </a:p>
          <a:p>
            <a:pPr lvl="2"/>
            <a:r>
              <a:rPr lang="fr-FR" dirty="0"/>
              <a:t>•Hépatologie </a:t>
            </a:r>
            <a:r>
              <a:rPr lang="fr-FR" dirty="0" smtClean="0"/>
              <a:t>  Gastro-entérologie </a:t>
            </a:r>
            <a:endParaRPr lang="fr-FR" dirty="0"/>
          </a:p>
          <a:p>
            <a:pPr lvl="2"/>
            <a:r>
              <a:rPr lang="fr-FR" dirty="0"/>
              <a:t>•Hématologie </a:t>
            </a:r>
          </a:p>
          <a:p>
            <a:pPr lvl="2"/>
            <a:r>
              <a:rPr lang="fr-FR" dirty="0"/>
              <a:t>•Maladies infectieuses et tropicales </a:t>
            </a:r>
          </a:p>
          <a:p>
            <a:pPr lvl="2"/>
            <a:r>
              <a:rPr lang="fr-FR" dirty="0"/>
              <a:t>•Département d’aval des urgences </a:t>
            </a:r>
          </a:p>
          <a:p>
            <a:pPr lvl="2"/>
            <a:r>
              <a:rPr lang="fr-FR" dirty="0"/>
              <a:t>• Médecine interne </a:t>
            </a:r>
            <a:r>
              <a:rPr lang="fr-FR" dirty="0" smtClean="0"/>
              <a:t>  Gériatrie </a:t>
            </a:r>
            <a:r>
              <a:rPr lang="fr-FR" dirty="0"/>
              <a:t>aigüe CETD </a:t>
            </a:r>
          </a:p>
          <a:p>
            <a:pPr lvl="2"/>
            <a:r>
              <a:rPr lang="fr-FR" dirty="0" smtClean="0"/>
              <a:t>•</a:t>
            </a:r>
            <a:r>
              <a:rPr lang="fr-FR" dirty="0"/>
              <a:t>Endocrinologie </a:t>
            </a:r>
          </a:p>
          <a:p>
            <a:pPr lvl="2"/>
            <a:r>
              <a:rPr lang="fr-FR" dirty="0"/>
              <a:t>•Rhumatologie </a:t>
            </a:r>
            <a:r>
              <a:rPr lang="fr-FR" dirty="0" smtClean="0"/>
              <a:t>•</a:t>
            </a:r>
            <a:endParaRPr lang="fr-FR" dirty="0"/>
          </a:p>
          <a:p>
            <a:pPr lvl="2"/>
            <a:r>
              <a:rPr lang="fr-FR" dirty="0"/>
              <a:t>•Oncologie </a:t>
            </a:r>
          </a:p>
          <a:p>
            <a:r>
              <a:rPr lang="fr-FR" b="1" dirty="0" smtClean="0"/>
              <a:t>LES </a:t>
            </a:r>
            <a:r>
              <a:rPr lang="fr-FR" b="1" dirty="0"/>
              <a:t>ATOUTS </a:t>
            </a:r>
            <a:endParaRPr lang="fr-FR" b="1" dirty="0" smtClean="0"/>
          </a:p>
          <a:p>
            <a:r>
              <a:rPr lang="fr-FR" dirty="0" smtClean="0"/>
              <a:t>Parcours </a:t>
            </a:r>
            <a:r>
              <a:rPr lang="fr-FR" dirty="0"/>
              <a:t>d’intégration individualisé </a:t>
            </a:r>
            <a:r>
              <a:rPr lang="fr-FR" dirty="0" smtClean="0"/>
              <a:t>accompagné,</a:t>
            </a:r>
            <a:endParaRPr lang="fr-FR" dirty="0"/>
          </a:p>
          <a:p>
            <a:r>
              <a:rPr lang="fr-FR" dirty="0" smtClean="0"/>
              <a:t>Travail collaboratif </a:t>
            </a:r>
            <a:r>
              <a:rPr lang="fr-FR" dirty="0"/>
              <a:t>en équipe </a:t>
            </a:r>
            <a:r>
              <a:rPr lang="fr-FR" dirty="0" smtClean="0"/>
              <a:t>interdisciplinaire: staffs </a:t>
            </a:r>
            <a:r>
              <a:rPr lang="fr-FR" dirty="0"/>
              <a:t>et </a:t>
            </a:r>
            <a:r>
              <a:rPr lang="fr-FR" dirty="0" smtClean="0"/>
              <a:t>visites, réunions de service, formations, réflexion </a:t>
            </a:r>
            <a:r>
              <a:rPr lang="fr-FR" dirty="0"/>
              <a:t>éthique. </a:t>
            </a:r>
            <a:endParaRPr lang="fr-FR" dirty="0" smtClean="0"/>
          </a:p>
          <a:p>
            <a:r>
              <a:rPr lang="fr-FR" dirty="0" smtClean="0"/>
              <a:t>Diversité des métiers de Rééducation</a:t>
            </a:r>
            <a:r>
              <a:rPr lang="fr-FR" dirty="0" smtClean="0"/>
              <a:t>, expertises </a:t>
            </a:r>
            <a:r>
              <a:rPr lang="fr-FR" dirty="0"/>
              <a:t>développées selon les secteurs. </a:t>
            </a:r>
          </a:p>
          <a:p>
            <a:r>
              <a:rPr lang="fr-FR" dirty="0" smtClean="0"/>
              <a:t>Recherches </a:t>
            </a:r>
            <a:r>
              <a:rPr lang="fr-FR" dirty="0"/>
              <a:t>paramédicales/ </a:t>
            </a:r>
            <a:r>
              <a:rPr lang="fr-FR" dirty="0" smtClean="0"/>
              <a:t>publications.</a:t>
            </a:r>
          </a:p>
          <a:p>
            <a:r>
              <a:rPr lang="fr-FR" dirty="0" smtClean="0"/>
              <a:t>Formation </a:t>
            </a:r>
            <a:r>
              <a:rPr lang="fr-FR" dirty="0" smtClean="0"/>
              <a:t>à la manutention des patients </a:t>
            </a:r>
            <a:r>
              <a:rPr lang="fr-FR" dirty="0" smtClean="0"/>
              <a:t>(2 </a:t>
            </a:r>
            <a:r>
              <a:rPr lang="fr-FR" dirty="0" smtClean="0"/>
              <a:t>MK intégrés </a:t>
            </a:r>
            <a:r>
              <a:rPr lang="fr-FR" dirty="0" smtClean="0"/>
              <a:t>au </a:t>
            </a:r>
            <a:r>
              <a:rPr lang="fr-FR" dirty="0" smtClean="0"/>
              <a:t>groupe de formateur GH ) </a:t>
            </a:r>
          </a:p>
          <a:p>
            <a:r>
              <a:rPr lang="fr-FR" dirty="0" smtClean="0"/>
              <a:t>Encadrement </a:t>
            </a:r>
            <a:r>
              <a:rPr lang="fr-FR" dirty="0"/>
              <a:t>des </a:t>
            </a:r>
            <a:r>
              <a:rPr lang="fr-FR" dirty="0" smtClean="0"/>
              <a:t>étudiants de différentes professions. </a:t>
            </a:r>
            <a:endParaRPr lang="fr-FR" dirty="0"/>
          </a:p>
          <a:p>
            <a:r>
              <a:rPr lang="fr-FR" dirty="0" smtClean="0"/>
              <a:t>Politique </a:t>
            </a:r>
            <a:r>
              <a:rPr lang="fr-FR" dirty="0"/>
              <a:t>de formation continue interne et </a:t>
            </a:r>
            <a:r>
              <a:rPr lang="fr-FR" dirty="0" smtClean="0"/>
              <a:t>externe: accès aux formations et  </a:t>
            </a:r>
            <a:r>
              <a:rPr lang="fr-FR" dirty="0"/>
              <a:t>à la promotion </a:t>
            </a:r>
            <a:r>
              <a:rPr lang="fr-FR" dirty="0" smtClean="0"/>
              <a:t>professionnelle . </a:t>
            </a:r>
            <a:endParaRPr lang="fr-FR" dirty="0"/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56" name="Zone de texte 2"/>
          <p:cNvSpPr txBox="1">
            <a:spLocks noChangeArrowheads="1"/>
          </p:cNvSpPr>
          <p:nvPr/>
        </p:nvSpPr>
        <p:spPr bwMode="auto">
          <a:xfrm>
            <a:off x="3449950" y="1335497"/>
            <a:ext cx="8275668" cy="27298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83784" y="1335496"/>
            <a:ext cx="2930237" cy="318222"/>
          </a:xfrm>
          <a:prstGeom prst="rect">
            <a:avLst/>
          </a:prstGeom>
          <a:solidFill>
            <a:srgbClr val="CC00FF"/>
          </a:solidFill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58514" y="4398649"/>
            <a:ext cx="2821044" cy="200119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3813" y="4322920"/>
            <a:ext cx="3225684" cy="2114693"/>
          </a:xfrm>
          <a:prstGeom prst="rect">
            <a:avLst/>
          </a:prstGeom>
        </p:spPr>
      </p:pic>
      <p:sp>
        <p:nvSpPr>
          <p:cNvPr id="29" name="Zone de texte 2"/>
          <p:cNvSpPr txBox="1">
            <a:spLocks noChangeArrowheads="1"/>
          </p:cNvSpPr>
          <p:nvPr/>
        </p:nvSpPr>
        <p:spPr bwMode="auto">
          <a:xfrm>
            <a:off x="3519054" y="8876095"/>
            <a:ext cx="8203015" cy="5485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b="1" dirty="0" smtClean="0">
                <a:solidFill>
                  <a:schemeClr val="bg1"/>
                </a:solidFill>
              </a:rPr>
              <a:t>TYPE DE PRISE EN CHARGE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sz="1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ctr">
              <a:lnSpc>
                <a:spcPct val="107000"/>
              </a:lnSpc>
              <a:spcAft>
                <a:spcPts val="800"/>
              </a:spcAft>
            </a:pPr>
            <a:endParaRPr lang="fr-FR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818" y="8876095"/>
            <a:ext cx="2930237" cy="548576"/>
          </a:xfrm>
          <a:prstGeom prst="rect">
            <a:avLst/>
          </a:prstGeom>
          <a:solidFill>
            <a:srgbClr val="CC00FF"/>
          </a:solidFill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73996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9956</TotalTime>
  <Words>285</Words>
  <Application>Microsoft Office PowerPoint</Application>
  <PresentationFormat>Personnalisé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APHP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SIMONNET Caroline</dc:creator>
  <cp:lastModifiedBy>DESTIN Eliane</cp:lastModifiedBy>
  <cp:revision>25</cp:revision>
  <dcterms:created xsi:type="dcterms:W3CDTF">2022-03-18T12:02:42Z</dcterms:created>
  <dcterms:modified xsi:type="dcterms:W3CDTF">2023-07-05T14:09:47Z</dcterms:modified>
</cp:coreProperties>
</file>